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74153899-C4BC-4EAD-915F-1105808A1491}" type="datetimeFigureOut">
              <a:rPr lang="en-US" smtClean="0"/>
              <a:t>6/19/2013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7DBF5EF-C6A7-4033-9155-489F94495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971800"/>
            <a:ext cx="4013200" cy="428625"/>
          </a:xfrm>
        </p:spPr>
        <p:txBody>
          <a:bodyPr/>
          <a:lstStyle/>
          <a:p>
            <a:r>
              <a:rPr lang="en-US" sz="1800" dirty="0" smtClean="0"/>
              <a:t>A Story of Innovation’s Triumph Despite Severe Economic Downturn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5400" y="2209800"/>
            <a:ext cx="4140200" cy="787400"/>
          </a:xfrm>
        </p:spPr>
        <p:txBody>
          <a:bodyPr/>
          <a:lstStyle/>
          <a:p>
            <a:r>
              <a:rPr lang="en-US" dirty="0" smtClean="0"/>
              <a:t>Frank Lloyd wright’s </a:t>
            </a:r>
            <a:br>
              <a:rPr lang="en-US" dirty="0" smtClean="0"/>
            </a:br>
            <a:r>
              <a:rPr lang="en-US" dirty="0" smtClean="0"/>
              <a:t>pope-</a:t>
            </a:r>
            <a:r>
              <a:rPr lang="en-US" dirty="0" err="1" smtClean="0"/>
              <a:t>leighey</a:t>
            </a:r>
            <a:r>
              <a:rPr lang="en-US" dirty="0" smtClean="0"/>
              <a:t> house</a:t>
            </a:r>
            <a:endParaRPr lang="en-US" dirty="0"/>
          </a:p>
        </p:txBody>
      </p:sp>
      <p:pic>
        <p:nvPicPr>
          <p:cNvPr id="1026" name="Picture 2" descr="File:Pope-Leighey House - Exterior - HABS VA,30-FALCH,2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41" b="19500"/>
          <a:stretch/>
        </p:blipFill>
        <p:spPr bwMode="auto">
          <a:xfrm>
            <a:off x="228605" y="3886200"/>
            <a:ext cx="8686789" cy="2299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114" y="6400800"/>
            <a:ext cx="58118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solidFill>
                  <a:srgbClr val="FFFFFF"/>
                </a:solidFill>
              </a:rPr>
              <a:t>Images </a:t>
            </a:r>
            <a:r>
              <a:rPr lang="en-US" sz="1400" dirty="0">
                <a:solidFill>
                  <a:srgbClr val="FFFFFF"/>
                </a:solidFill>
              </a:rPr>
              <a:t>Source: Library of Congress, Prints and Photograph Division,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029" name="Picture 5" descr="http://i.huffpost.com/gen/637614/thumbs/r-FRANK-LLOYD-WRIGHT-large570.jpg?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0"/>
          <a:stretch/>
        </p:blipFill>
        <p:spPr bwMode="auto">
          <a:xfrm>
            <a:off x="1828800" y="152399"/>
            <a:ext cx="5638800" cy="1918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04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81000" y="1523246"/>
            <a:ext cx="449580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100" dirty="0" smtClean="0"/>
              <a:t>Great Depression: 1929 – 1939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100" dirty="0" smtClean="0"/>
              <a:t>Loren Pope worked an only $50 per week job as a copy editor at the Washington </a:t>
            </a:r>
            <a:r>
              <a:rPr lang="en-US" sz="2100" i="1" dirty="0" smtClean="0"/>
              <a:t>Evening Star</a:t>
            </a:r>
            <a:endParaRPr lang="en-US" sz="21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100" dirty="0" smtClean="0"/>
              <a:t>Frank Lloyd Wright built the first </a:t>
            </a:r>
            <a:r>
              <a:rPr lang="en-US" sz="2100" dirty="0" err="1" smtClean="0"/>
              <a:t>Usonian</a:t>
            </a:r>
            <a:r>
              <a:rPr lang="en-US" sz="2100" dirty="0" smtClean="0"/>
              <a:t> Home for Herbert and Katherine Jacobs in 1937 for just $5,000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100" dirty="0" smtClean="0"/>
              <a:t>Pope struggled to allocate sufficient funds– borrowing money during the Great Depression was difficult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100" dirty="0" smtClean="0"/>
              <a:t>The Loren Pope Residence was completed in 1941 for $7000 due to increased cost of building materials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/>
          </a:bodyPr>
          <a:lstStyle/>
          <a:p>
            <a:r>
              <a:rPr lang="en-US" b="0" dirty="0"/>
              <a:t>"There are certain things a man wants during life, and, of life. Material things and things of the spirit. The writer has one fervent wish that includes both. It is for a house created by you." </a:t>
            </a:r>
            <a:endParaRPr lang="en-US" dirty="0"/>
          </a:p>
        </p:txBody>
      </p:sp>
      <p:pic>
        <p:nvPicPr>
          <p:cNvPr id="3078" name="Picture 6" descr="http://graphics8.nytimes.com/images/2007/02/28/education/face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/>
          <a:stretch/>
        </p:blipFill>
        <p:spPr bwMode="auto">
          <a:xfrm>
            <a:off x="5181144" y="4114800"/>
            <a:ext cx="3578225" cy="2469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rairiemod.com/prairiemod/images/2008/09/27/picture_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3532" r="3255" b="15547"/>
          <a:stretch/>
        </p:blipFill>
        <p:spPr bwMode="auto">
          <a:xfrm>
            <a:off x="5181600" y="1524000"/>
            <a:ext cx="3578225" cy="240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527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5410200" y="1701297"/>
            <a:ext cx="3581400" cy="5105400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Carport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L-shaped single story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Board and batten panel walls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Structural glass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Large living room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Built-in furniture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Radiant heating system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Low-pitched rooflines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Open interior plan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Clerestory windows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Cherokee red concrete floor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Piano hinges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Central fireplace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Deep overhangs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1,200 </a:t>
            </a:r>
            <a:r>
              <a:rPr lang="en-US" dirty="0" err="1" smtClean="0"/>
              <a:t>sq</a:t>
            </a:r>
            <a:r>
              <a:rPr lang="en-US" dirty="0" smtClean="0"/>
              <a:t> </a:t>
            </a:r>
            <a:r>
              <a:rPr lang="en-US" dirty="0" err="1" smtClean="0"/>
              <a:t>ft</a:t>
            </a:r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Solar Hemicycle design	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701040"/>
          </a:xfrm>
        </p:spPr>
        <p:txBody>
          <a:bodyPr/>
          <a:lstStyle/>
          <a:p>
            <a:r>
              <a:rPr lang="en-US" dirty="0"/>
              <a:t>“Dear </a:t>
            </a:r>
            <a:r>
              <a:rPr lang="en-US" dirty="0" err="1"/>
              <a:t>loren</a:t>
            </a:r>
            <a:r>
              <a:rPr lang="en-US" dirty="0"/>
              <a:t> pope: of course I am ready to give you a house”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t="22395" b="29684"/>
          <a:stretch/>
        </p:blipFill>
        <p:spPr bwMode="auto">
          <a:xfrm>
            <a:off x="228600" y="1524000"/>
            <a:ext cx="4931816" cy="1769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upload.wikimedia.org/wikipedia/commons/b/b2/Pope-Leighey_House_-_Living_room_interior_-_HABS_VA,30-FALCH,2-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6" t="10340" r="-236" b="15767"/>
          <a:stretch/>
        </p:blipFill>
        <p:spPr bwMode="auto">
          <a:xfrm>
            <a:off x="229354" y="3521521"/>
            <a:ext cx="4267200" cy="3092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77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188</TotalTime>
  <Words>202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BlackTie</vt:lpstr>
      <vt:lpstr>Frank Lloyd wright’s  pope-leighey house</vt:lpstr>
      <vt:lpstr>"There are certain things a man wants during life, and, of life. Material things and things of the spirit. The writer has one fervent wish that includes both. It is for a house created by you." </vt:lpstr>
      <vt:lpstr>“Dear loren pope: of course I am ready to give you a house”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 Lloyd wright’s  pope-leighey house</dc:title>
  <dc:creator>Madeline</dc:creator>
  <cp:lastModifiedBy>Madeline</cp:lastModifiedBy>
  <cp:revision>11</cp:revision>
  <dcterms:created xsi:type="dcterms:W3CDTF">2013-06-19T09:26:58Z</dcterms:created>
  <dcterms:modified xsi:type="dcterms:W3CDTF">2013-06-19T12:35:50Z</dcterms:modified>
</cp:coreProperties>
</file>